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7" r:id="rId3"/>
    <p:sldId id="256" r:id="rId5"/>
    <p:sldId id="294" r:id="rId6"/>
    <p:sldId id="296" r:id="rId7"/>
    <p:sldId id="301" r:id="rId8"/>
    <p:sldId id="297" r:id="rId9"/>
    <p:sldId id="304" r:id="rId10"/>
    <p:sldId id="305" r:id="rId11"/>
    <p:sldId id="306" r:id="rId12"/>
    <p:sldId id="358" r:id="rId13"/>
    <p:sldId id="348" r:id="rId14"/>
    <p:sldId id="263" r:id="rId15"/>
    <p:sldId id="308" r:id="rId16"/>
    <p:sldId id="309" r:id="rId17"/>
    <p:sldId id="310" r:id="rId18"/>
    <p:sldId id="337" r:id="rId19"/>
    <p:sldId id="332" r:id="rId20"/>
    <p:sldId id="333" r:id="rId21"/>
    <p:sldId id="334" r:id="rId22"/>
    <p:sldId id="335" r:id="rId23"/>
    <p:sldId id="338" r:id="rId24"/>
    <p:sldId id="336" r:id="rId25"/>
    <p:sldId id="354" r:id="rId26"/>
    <p:sldId id="355" r:id="rId27"/>
    <p:sldId id="349" r:id="rId28"/>
    <p:sldId id="339" r:id="rId29"/>
    <p:sldId id="340" r:id="rId30"/>
    <p:sldId id="341" r:id="rId31"/>
    <p:sldId id="350" r:id="rId32"/>
    <p:sldId id="351" r:id="rId33"/>
    <p:sldId id="352" r:id="rId34"/>
    <p:sldId id="342" r:id="rId35"/>
    <p:sldId id="343" r:id="rId36"/>
    <p:sldId id="345" r:id="rId37"/>
    <p:sldId id="364" r:id="rId38"/>
    <p:sldId id="346" r:id="rId39"/>
    <p:sldId id="363" r:id="rId40"/>
    <p:sldId id="356" r:id="rId41"/>
    <p:sldId id="347" r:id="rId42"/>
    <p:sldId id="344" r:id="rId43"/>
    <p:sldId id="300" r:id="rId44"/>
    <p:sldId id="268" r:id="rId45"/>
    <p:sldId id="361" r:id="rId46"/>
    <p:sldId id="362" r:id="rId47"/>
    <p:sldId id="396" r:id="rId48"/>
    <p:sldId id="397" r:id="rId49"/>
    <p:sldId id="398" r:id="rId50"/>
    <p:sldId id="399" r:id="rId51"/>
    <p:sldId id="400" r:id="rId52"/>
    <p:sldId id="401" r:id="rId53"/>
    <p:sldId id="402" r:id="rId54"/>
    <p:sldId id="403" r:id="rId55"/>
    <p:sldId id="264" r:id="rId56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0" Type="http://schemas.openxmlformats.org/officeDocument/2006/relationships/commentAuthors" Target="commentAuthors.xml"/><Relationship Id="rId6" Type="http://schemas.openxmlformats.org/officeDocument/2006/relationships/slide" Target="slides/slide3.xml"/><Relationship Id="rId59" Type="http://schemas.openxmlformats.org/officeDocument/2006/relationships/tableStyles" Target="tableStyles.xml"/><Relationship Id="rId58" Type="http://schemas.openxmlformats.org/officeDocument/2006/relationships/viewProps" Target="viewProps.xml"/><Relationship Id="rId57" Type="http://schemas.openxmlformats.org/officeDocument/2006/relationships/presProps" Target="presProps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2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5.png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8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9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image" Target="../media/image31.jpeg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image" Target="../media/image37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0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image" Target="../media/image41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5.png"/><Relationship Id="rId1" Type="http://schemas.openxmlformats.org/officeDocument/2006/relationships/image" Target="../media/image44.png"/></Relationships>
</file>

<file path=ppt/slides/_rels/slide4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image" Target="../media/image46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0.png"/><Relationship Id="rId1" Type="http://schemas.openxmlformats.org/officeDocument/2006/relationships/image" Target="../media/image4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2.png"/><Relationship Id="rId1" Type="http://schemas.openxmlformats.org/officeDocument/2006/relationships/image" Target="../media/image51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3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4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5.jpeg"/></Relationships>
</file>